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19" r:id="rId2"/>
    <p:sldId id="407" r:id="rId3"/>
    <p:sldId id="356" r:id="rId4"/>
    <p:sldId id="347" r:id="rId5"/>
    <p:sldId id="40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DEEBF8"/>
    <a:srgbClr val="FFFF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27"/>
    <p:restoredTop sz="95055" autoAdjust="0"/>
  </p:normalViewPr>
  <p:slideViewPr>
    <p:cSldViewPr>
      <p:cViewPr varScale="1">
        <p:scale>
          <a:sx n="69" d="100"/>
          <a:sy n="69" d="100"/>
        </p:scale>
        <p:origin x="-84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77B5B0-5D59-4AEE-8DBF-0E447730AFF3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305B8-3142-4EFB-83A7-CF76F374DE6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716972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5 mins. Play with words here. Write on whiteboards</a:t>
            </a:r>
            <a:r>
              <a:rPr lang="en-GB" baseline="0" dirty="0"/>
              <a:t> etc.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D3745-C02B-AE43-9622-258BBAAA230A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193340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Focus on spellings.</a:t>
            </a:r>
          </a:p>
          <a:p>
            <a:r>
              <a:rPr lang="en-GB" dirty="0"/>
              <a:t>30s</a:t>
            </a:r>
          </a:p>
          <a:p>
            <a:r>
              <a:rPr lang="en-GB" dirty="0"/>
              <a:t>1 min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305B8-3142-4EFB-83A7-CF76F374DE63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823716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5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305B8-3142-4EFB-83A7-CF76F374DE63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681791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305B8-3142-4EFB-83A7-CF76F374DE63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731378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305B8-3142-4EFB-83A7-CF76F374DE63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04701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FBD2-121A-49B1-A3C6-DBF036AF58DF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0A7B2-0849-4C26-A1E4-5D16E418ED9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164213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FBD2-121A-49B1-A3C6-DBF036AF58DF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0A7B2-0849-4C26-A1E4-5D16E418ED9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17687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FBD2-121A-49B1-A3C6-DBF036AF58DF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0A7B2-0849-4C26-A1E4-5D16E418ED9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947757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FBD2-121A-49B1-A3C6-DBF036AF58DF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0A7B2-0849-4C26-A1E4-5D16E418ED9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845564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FBD2-121A-49B1-A3C6-DBF036AF58DF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0A7B2-0849-4C26-A1E4-5D16E418ED9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105442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FBD2-121A-49B1-A3C6-DBF036AF58DF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0A7B2-0849-4C26-A1E4-5D16E418ED9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260230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FBD2-121A-49B1-A3C6-DBF036AF58DF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0A7B2-0849-4C26-A1E4-5D16E418ED9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668508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FBD2-121A-49B1-A3C6-DBF036AF58DF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0A7B2-0849-4C26-A1E4-5D16E418ED9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085059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FBD2-121A-49B1-A3C6-DBF036AF58DF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0A7B2-0849-4C26-A1E4-5D16E418ED9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589346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FBD2-121A-49B1-A3C6-DBF036AF58DF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0A7B2-0849-4C26-A1E4-5D16E418ED9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838171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FBD2-121A-49B1-A3C6-DBF036AF58DF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0A7B2-0849-4C26-A1E4-5D16E418ED9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914984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D42D4-E59B-4EAA-9F9D-BF3C668BF4D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801427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EFBD2-121A-49B1-A3C6-DBF036AF58DF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0A7B2-0849-4C26-A1E4-5D16E418ED9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576298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76" y="332656"/>
            <a:ext cx="11593288" cy="1143000"/>
          </a:xfrm>
        </p:spPr>
        <p:txBody>
          <a:bodyPr/>
          <a:lstStyle/>
          <a:p>
            <a:pPr algn="l"/>
            <a:r>
              <a:rPr lang="en-GB" b="1" u="sng" dirty="0">
                <a:latin typeface="Arial" panose="020B0604020202020204" pitchFamily="34" charset="0"/>
                <a:cs typeface="Arial" panose="020B0604020202020204" pitchFamily="34" charset="0"/>
              </a:rPr>
              <a:t>Sex Hormones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376" y="1686690"/>
            <a:ext cx="11377264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GB" sz="3500" dirty="0"/>
              <a:t>Puberty starts when </a:t>
            </a:r>
            <a:r>
              <a:rPr lang="en-GB" sz="3500" b="1" dirty="0">
                <a:solidFill>
                  <a:srgbClr val="FF0000"/>
                </a:solidFill>
              </a:rPr>
              <a:t>sex hormones </a:t>
            </a:r>
            <a:r>
              <a:rPr lang="en-GB" sz="3500" dirty="0"/>
              <a:t>are released during your teen years. </a:t>
            </a:r>
          </a:p>
          <a:p>
            <a:pPr>
              <a:spcBef>
                <a:spcPts val="0"/>
              </a:spcBef>
            </a:pPr>
            <a:endParaRPr lang="en-GB" sz="3500" dirty="0"/>
          </a:p>
          <a:p>
            <a:pPr>
              <a:spcBef>
                <a:spcPts val="0"/>
              </a:spcBef>
            </a:pPr>
            <a:r>
              <a:rPr lang="en-GB" sz="3500" dirty="0"/>
              <a:t>The sex hormone that triggers puberty in </a:t>
            </a:r>
            <a:r>
              <a:rPr lang="en-GB" sz="3500" b="1" dirty="0">
                <a:solidFill>
                  <a:srgbClr val="FF0000"/>
                </a:solidFill>
              </a:rPr>
              <a:t>men </a:t>
            </a:r>
            <a:r>
              <a:rPr lang="en-GB" sz="3500" dirty="0"/>
              <a:t>is called </a:t>
            </a:r>
            <a:r>
              <a:rPr lang="en-GB" sz="3500" b="1" dirty="0">
                <a:solidFill>
                  <a:srgbClr val="FF0000"/>
                </a:solidFill>
              </a:rPr>
              <a:t>testosterone</a:t>
            </a:r>
            <a:r>
              <a:rPr lang="en-GB" sz="3500" dirty="0"/>
              <a:t> (</a:t>
            </a:r>
            <a:r>
              <a:rPr lang="en-GB" sz="3500" dirty="0" err="1"/>
              <a:t>tes</a:t>
            </a:r>
            <a:r>
              <a:rPr lang="en-GB" sz="3500" dirty="0"/>
              <a:t>-</a:t>
            </a:r>
            <a:r>
              <a:rPr lang="en-GB" sz="3500" dirty="0" err="1"/>
              <a:t>tos</a:t>
            </a:r>
            <a:r>
              <a:rPr lang="en-GB" sz="3500" dirty="0"/>
              <a:t>-</a:t>
            </a:r>
            <a:r>
              <a:rPr lang="en-GB" sz="3500" dirty="0" err="1"/>
              <a:t>ter</a:t>
            </a:r>
            <a:r>
              <a:rPr lang="en-GB" sz="3500" dirty="0"/>
              <a:t>-one). </a:t>
            </a:r>
          </a:p>
          <a:p>
            <a:pPr>
              <a:spcBef>
                <a:spcPts val="0"/>
              </a:spcBef>
            </a:pPr>
            <a:endParaRPr lang="en-GB" sz="3500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r>
              <a:rPr lang="en-GB" sz="3500" dirty="0"/>
              <a:t>The sex hormone that triggers puberty in</a:t>
            </a:r>
            <a:r>
              <a:rPr lang="en-GB" sz="3500" b="1" dirty="0">
                <a:solidFill>
                  <a:srgbClr val="FF0000"/>
                </a:solidFill>
              </a:rPr>
              <a:t> females </a:t>
            </a:r>
            <a:r>
              <a:rPr lang="en-GB" sz="3500" dirty="0"/>
              <a:t>is called </a:t>
            </a:r>
            <a:r>
              <a:rPr lang="en-GB" sz="3500" b="1" dirty="0">
                <a:solidFill>
                  <a:srgbClr val="FF0000"/>
                </a:solidFill>
              </a:rPr>
              <a:t>Oestrogen </a:t>
            </a:r>
            <a:r>
              <a:rPr lang="en-GB" sz="3500" dirty="0"/>
              <a:t>(</a:t>
            </a:r>
            <a:r>
              <a:rPr lang="en-GB" sz="3500" dirty="0" err="1"/>
              <a:t>oes</a:t>
            </a:r>
            <a:r>
              <a:rPr lang="en-GB" sz="3500" dirty="0"/>
              <a:t>-</a:t>
            </a:r>
            <a:r>
              <a:rPr lang="en-GB" sz="3500" dirty="0" err="1"/>
              <a:t>tro</a:t>
            </a:r>
            <a:r>
              <a:rPr lang="en-GB" sz="3500" dirty="0"/>
              <a:t>-gen). </a:t>
            </a:r>
          </a:p>
          <a:p>
            <a:pPr marL="0" indent="0">
              <a:spcBef>
                <a:spcPts val="0"/>
              </a:spcBef>
              <a:buNone/>
            </a:pPr>
            <a:endParaRPr lang="en-GB" sz="3500" dirty="0">
              <a:solidFill>
                <a:srgbClr val="7030A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3500" dirty="0">
              <a:solidFill>
                <a:srgbClr val="7030A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3500" dirty="0">
              <a:solidFill>
                <a:srgbClr val="7030A0"/>
              </a:solidFill>
            </a:endParaRPr>
          </a:p>
          <a:p>
            <a:pPr>
              <a:spcBef>
                <a:spcPts val="0"/>
              </a:spcBef>
            </a:pPr>
            <a:endParaRPr lang="en-GB" sz="3500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25395211-A0DB-814B-86BC-334C149224DC}"/>
              </a:ext>
            </a:extLst>
          </p:cNvPr>
          <p:cNvSpPr/>
          <p:nvPr/>
        </p:nvSpPr>
        <p:spPr>
          <a:xfrm>
            <a:off x="0" y="0"/>
            <a:ext cx="12192000" cy="3385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LO’s:   1.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Puberty is triggered by the release of hormones.   2. Changes happen in the male and female body during puberty.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954FB45-B908-7948-B367-0A40E1BBC2DC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words: puberty, sex hormones, testosterone and oestrogen.</a:t>
            </a:r>
          </a:p>
        </p:txBody>
      </p:sp>
    </p:spTree>
    <p:extLst>
      <p:ext uri="{BB962C8B-B14F-4D97-AF65-F5344CB8AC3E}">
        <p14:creationId xmlns="" xmlns:p14="http://schemas.microsoft.com/office/powerpoint/2010/main" val="3571309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u="sng" dirty="0"/>
              <a:t>Questions (Whiteboards):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00808"/>
            <a:ext cx="109728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b="1" dirty="0"/>
              <a:t>Q1. </a:t>
            </a:r>
            <a:r>
              <a:rPr lang="en-GB" dirty="0"/>
              <a:t>What is the name of the male hormone? </a:t>
            </a:r>
            <a:r>
              <a:rPr lang="en-GB" dirty="0">
                <a:solidFill>
                  <a:srgbClr val="7030A0"/>
                </a:solidFill>
              </a:rPr>
              <a:t>(30s)</a:t>
            </a:r>
          </a:p>
          <a:p>
            <a:pPr marL="0" indent="0">
              <a:spcBef>
                <a:spcPts val="0"/>
              </a:spcBef>
              <a:buNone/>
            </a:pPr>
            <a:endParaRPr lang="en-GB" b="1" dirty="0"/>
          </a:p>
          <a:p>
            <a:pPr marL="0" indent="0">
              <a:spcBef>
                <a:spcPts val="0"/>
              </a:spcBef>
              <a:buNone/>
            </a:pPr>
            <a:endParaRPr lang="en-GB" b="1" dirty="0"/>
          </a:p>
          <a:p>
            <a:pPr marL="0" indent="0">
              <a:spcBef>
                <a:spcPts val="0"/>
              </a:spcBef>
              <a:buNone/>
            </a:pPr>
            <a:r>
              <a:rPr lang="en-GB" b="1" dirty="0"/>
              <a:t>Q2. </a:t>
            </a:r>
            <a:r>
              <a:rPr lang="en-GB" dirty="0"/>
              <a:t>What is the name of the female hormone? </a:t>
            </a:r>
            <a:r>
              <a:rPr lang="en-GB" dirty="0">
                <a:solidFill>
                  <a:srgbClr val="7030A0"/>
                </a:solidFill>
              </a:rPr>
              <a:t>(30s)</a:t>
            </a:r>
          </a:p>
          <a:p>
            <a:pPr marL="0" indent="0">
              <a:spcBef>
                <a:spcPts val="0"/>
              </a:spcBef>
              <a:buNone/>
            </a:pPr>
            <a:endParaRPr lang="en-GB" b="1" dirty="0"/>
          </a:p>
          <a:p>
            <a:pPr marL="0" indent="0">
              <a:spcBef>
                <a:spcPts val="0"/>
              </a:spcBef>
              <a:buNone/>
            </a:pPr>
            <a:endParaRPr lang="en-GB" b="1" dirty="0"/>
          </a:p>
          <a:p>
            <a:pPr marL="0" indent="0">
              <a:spcBef>
                <a:spcPts val="0"/>
              </a:spcBef>
              <a:buNone/>
            </a:pPr>
            <a:r>
              <a:rPr lang="en-GB" b="1" dirty="0"/>
              <a:t>Q3. </a:t>
            </a:r>
            <a:r>
              <a:rPr lang="en-GB" dirty="0"/>
              <a:t>Where do you think testosterone will be made in the male reproductive system? </a:t>
            </a:r>
            <a:r>
              <a:rPr lang="en-GB" dirty="0">
                <a:solidFill>
                  <a:srgbClr val="7030A0"/>
                </a:solidFill>
              </a:rPr>
              <a:t>(1 min)</a:t>
            </a:r>
          </a:p>
          <a:p>
            <a:pPr marL="0" indent="0">
              <a:spcBef>
                <a:spcPts val="0"/>
              </a:spcBef>
              <a:buNone/>
            </a:pPr>
            <a:endParaRPr lang="en-GB" dirty="0"/>
          </a:p>
          <a:p>
            <a:pPr marL="0" indent="0">
              <a:spcBef>
                <a:spcPts val="0"/>
              </a:spcBef>
              <a:buNone/>
            </a:pPr>
            <a:r>
              <a:rPr lang="en-GB" b="1" dirty="0"/>
              <a:t>Q4. </a:t>
            </a:r>
            <a:r>
              <a:rPr lang="en-GB" dirty="0"/>
              <a:t>Where do you think oestrogen will be made in the female reproductive system? </a:t>
            </a:r>
            <a:r>
              <a:rPr lang="en-GB" dirty="0">
                <a:solidFill>
                  <a:srgbClr val="7030A0"/>
                </a:solidFill>
              </a:rPr>
              <a:t>(1 min)</a:t>
            </a:r>
          </a:p>
          <a:p>
            <a:pPr marL="0" indent="0">
              <a:spcBef>
                <a:spcPts val="0"/>
              </a:spcBef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B8464A24-B4BB-4942-97F4-878FBDBFDE04}"/>
              </a:ext>
            </a:extLst>
          </p:cNvPr>
          <p:cNvSpPr/>
          <p:nvPr/>
        </p:nvSpPr>
        <p:spPr>
          <a:xfrm>
            <a:off x="0" y="0"/>
            <a:ext cx="12192000" cy="3385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LO’s:   1.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Puberty is triggered by the release of hormones.   2. Changes happen in the male and female body during puberty.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B8B8159-2179-4B42-99C5-D59E72D114A6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words: puberty, sex hormones, testosterone and oestrogen.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7BB7510-8A47-DF41-9770-BF0A6AF4F0DB}"/>
              </a:ext>
            </a:extLst>
          </p:cNvPr>
          <p:cNvSpPr txBox="1"/>
          <p:nvPr/>
        </p:nvSpPr>
        <p:spPr>
          <a:xfrm>
            <a:off x="1271464" y="2132856"/>
            <a:ext cx="34563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</a:rPr>
              <a:t>Testosterone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D9CA841-7095-3442-82B0-7B34BDB93B59}"/>
              </a:ext>
            </a:extLst>
          </p:cNvPr>
          <p:cNvSpPr txBox="1"/>
          <p:nvPr/>
        </p:nvSpPr>
        <p:spPr>
          <a:xfrm>
            <a:off x="1282481" y="3245559"/>
            <a:ext cx="34563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</a:rPr>
              <a:t>Oestrogen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A5DA7A7-8B45-9441-82D1-2485DF644965}"/>
              </a:ext>
            </a:extLst>
          </p:cNvPr>
          <p:cNvSpPr txBox="1"/>
          <p:nvPr/>
        </p:nvSpPr>
        <p:spPr>
          <a:xfrm>
            <a:off x="5375920" y="4221088"/>
            <a:ext cx="34563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</a:rPr>
              <a:t>The testes.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BF0169D-ADFD-1848-B376-E8ECF448EA95}"/>
              </a:ext>
            </a:extLst>
          </p:cNvPr>
          <p:cNvSpPr txBox="1"/>
          <p:nvPr/>
        </p:nvSpPr>
        <p:spPr>
          <a:xfrm>
            <a:off x="5371762" y="5301208"/>
            <a:ext cx="34563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</a:rPr>
              <a:t>The ovaries.</a:t>
            </a:r>
          </a:p>
        </p:txBody>
      </p:sp>
    </p:spTree>
    <p:extLst>
      <p:ext uri="{BB962C8B-B14F-4D97-AF65-F5344CB8AC3E}">
        <p14:creationId xmlns="" xmlns:p14="http://schemas.microsoft.com/office/powerpoint/2010/main" val="51416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951" name="Group 111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="" xmlns:p14="http://schemas.microsoft.com/office/powerpoint/2010/main" val="3186231700"/>
              </p:ext>
            </p:extLst>
          </p:nvPr>
        </p:nvGraphicFramePr>
        <p:xfrm>
          <a:off x="2423592" y="332656"/>
          <a:ext cx="9381727" cy="6307140"/>
        </p:xfrm>
        <a:graphic>
          <a:graphicData uri="http://schemas.openxmlformats.org/drawingml/2006/table">
            <a:tbl>
              <a:tblPr/>
              <a:tblGrid>
                <a:gridCol w="68118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138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559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20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Changes at Puberty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Boys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Girls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The breasts grow larger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The shoulders grow broader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The hips grow broader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54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Hair grows under the arms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The body becomes more muscular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58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The monthly periods start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Voice breaks and becomes deeper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49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Hair grows around the sex organs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58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Hair and skin become more greasy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Sperm are produced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6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Ova (eggs) are produced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Feel attracted to opposite sex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5946" name="Text Box 106"/>
          <p:cNvSpPr txBox="1">
            <a:spLocks noChangeArrowheads="1"/>
          </p:cNvSpPr>
          <p:nvPr/>
        </p:nvSpPr>
        <p:spPr bwMode="auto">
          <a:xfrm>
            <a:off x="3195488" y="5694439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35955" name="Picture 115" descr="MCWB01372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726" y="920827"/>
            <a:ext cx="352425" cy="333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6" name="Picture 116" descr="MCWB01372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201" y="1354215"/>
            <a:ext cx="352425" cy="333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7" name="Picture 117" descr="MCWB01372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289" y="1786015"/>
            <a:ext cx="352425" cy="333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8" name="Picture 118" descr="MCWB01372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201" y="2289252"/>
            <a:ext cx="352425" cy="333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0" name="Picture 120" descr="MCWB01372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164" y="2289252"/>
            <a:ext cx="352425" cy="333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1" name="Picture 121" descr="MCWB01372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201" y="2721052"/>
            <a:ext cx="352425" cy="333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2" name="Picture 122" descr="MCWB01372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726" y="3152852"/>
            <a:ext cx="352425" cy="333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3" name="Picture 123" descr="MCWB01372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5226" y="3657677"/>
            <a:ext cx="352425" cy="333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4" name="Picture 124" descr="MCWB01372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201" y="4162502"/>
            <a:ext cx="352425" cy="333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5" name="Picture 125" descr="MCWB01372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164" y="4162502"/>
            <a:ext cx="352425" cy="333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6" name="Picture 126" descr="MCWB01372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5226" y="4737177"/>
            <a:ext cx="352425" cy="333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7" name="Picture 127" descr="MCWB01372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289" y="4737177"/>
            <a:ext cx="352425" cy="333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8" name="Picture 128" descr="MCWB01372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5226" y="5170565"/>
            <a:ext cx="352425" cy="333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69" name="Picture 129" descr="MCWB01372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289" y="5673802"/>
            <a:ext cx="352425" cy="333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0" name="Picture 130" descr="MCWB01372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5226" y="6105602"/>
            <a:ext cx="352425" cy="333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71" name="Picture 131" descr="MCWB01372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289" y="6105602"/>
            <a:ext cx="352425" cy="333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5360" y="476672"/>
            <a:ext cx="20162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/>
              <a:t>GPA your answers.</a:t>
            </a:r>
          </a:p>
        </p:txBody>
      </p:sp>
    </p:spTree>
    <p:extLst>
      <p:ext uri="{BB962C8B-B14F-4D97-AF65-F5344CB8AC3E}">
        <p14:creationId xmlns="" xmlns:p14="http://schemas.microsoft.com/office/powerpoint/2010/main" val="386113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3583" y="535319"/>
            <a:ext cx="11319048" cy="1143000"/>
          </a:xfrm>
        </p:spPr>
        <p:txBody>
          <a:bodyPr/>
          <a:lstStyle/>
          <a:p>
            <a:pPr algn="l"/>
            <a:r>
              <a:rPr lang="en-GB" b="1" u="sng" dirty="0">
                <a:latin typeface="Arial" panose="020B0604020202020204" pitchFamily="34" charset="0"/>
                <a:cs typeface="Arial" panose="020B0604020202020204" pitchFamily="34" charset="0"/>
              </a:rPr>
              <a:t>Question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79376" y="1772816"/>
            <a:ext cx="11319048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sz="50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5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</a:t>
            </a:r>
            <a:r>
              <a:rPr lang="en-GB" sz="5000" dirty="0">
                <a:latin typeface="Arial" panose="020B0604020202020204" pitchFamily="34" charset="0"/>
                <a:cs typeface="Arial" panose="020B0604020202020204" pitchFamily="34" charset="0"/>
              </a:rPr>
              <a:t> sex hormone is called:</a:t>
            </a:r>
          </a:p>
          <a:p>
            <a:pPr marL="0" indent="0">
              <a:spcBef>
                <a:spcPts val="0"/>
              </a:spcBef>
              <a:buNone/>
            </a:pPr>
            <a:endParaRPr lang="en-GB" sz="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ts val="0"/>
              </a:spcBef>
              <a:buAutoNum type="alphaUcParenR"/>
            </a:pPr>
            <a:r>
              <a:rPr lang="en-GB" sz="5000" dirty="0">
                <a:latin typeface="Arial" panose="020B0604020202020204" pitchFamily="34" charset="0"/>
                <a:cs typeface="Arial" panose="020B0604020202020204" pitchFamily="34" charset="0"/>
              </a:rPr>
              <a:t> Oestrogen.</a:t>
            </a:r>
          </a:p>
          <a:p>
            <a:pPr marL="514350" indent="-514350">
              <a:spcBef>
                <a:spcPts val="0"/>
              </a:spcBef>
              <a:buAutoNum type="alphaUcParenR"/>
            </a:pPr>
            <a:r>
              <a:rPr lang="en-GB" sz="5000" dirty="0">
                <a:latin typeface="Arial" panose="020B0604020202020204" pitchFamily="34" charset="0"/>
                <a:cs typeface="Arial" panose="020B0604020202020204" pitchFamily="34" charset="0"/>
              </a:rPr>
              <a:t> Progesterone.</a:t>
            </a:r>
          </a:p>
          <a:p>
            <a:pPr marL="514350" indent="-514350">
              <a:spcBef>
                <a:spcPts val="0"/>
              </a:spcBef>
              <a:buAutoNum type="alphaUcParenR"/>
            </a:pPr>
            <a:r>
              <a:rPr lang="en-GB" sz="5000" dirty="0">
                <a:latin typeface="Arial" panose="020B0604020202020204" pitchFamily="34" charset="0"/>
                <a:cs typeface="Arial" panose="020B0604020202020204" pitchFamily="34" charset="0"/>
              </a:rPr>
              <a:t> Testosterone.</a:t>
            </a:r>
          </a:p>
          <a:p>
            <a:pPr marL="0" indent="0">
              <a:spcBef>
                <a:spcPts val="0"/>
              </a:spcBef>
              <a:buNone/>
            </a:pP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296" y="2749754"/>
            <a:ext cx="3254876" cy="32548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69BE1D7-D297-A642-A4CF-1D2E9EBFBA6F}"/>
              </a:ext>
            </a:extLst>
          </p:cNvPr>
          <p:cNvSpPr/>
          <p:nvPr/>
        </p:nvSpPr>
        <p:spPr>
          <a:xfrm>
            <a:off x="0" y="0"/>
            <a:ext cx="12192000" cy="3385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LO’s:   1.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Puberty is triggered by the release of hormones.   2. Changes happen in the male and female body during puberty.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07B5101-ED90-AA44-9C7B-07F3670E79F3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words: puberty, sex hormones, testosterone and oestrogen.</a:t>
            </a:r>
          </a:p>
        </p:txBody>
      </p:sp>
    </p:spTree>
    <p:extLst>
      <p:ext uri="{BB962C8B-B14F-4D97-AF65-F5344CB8AC3E}">
        <p14:creationId xmlns="" xmlns:p14="http://schemas.microsoft.com/office/powerpoint/2010/main" val="392837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3583" y="535319"/>
            <a:ext cx="11319048" cy="1143000"/>
          </a:xfrm>
        </p:spPr>
        <p:txBody>
          <a:bodyPr/>
          <a:lstStyle/>
          <a:p>
            <a:pPr algn="l"/>
            <a:r>
              <a:rPr lang="en-GB" b="1" u="sng" dirty="0">
                <a:latin typeface="Arial" panose="020B0604020202020204" pitchFamily="34" charset="0"/>
                <a:cs typeface="Arial" panose="020B0604020202020204" pitchFamily="34" charset="0"/>
              </a:rPr>
              <a:t>Question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79376" y="1772816"/>
            <a:ext cx="11319048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sz="50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5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female</a:t>
            </a:r>
            <a:r>
              <a:rPr lang="en-GB" sz="5000" dirty="0">
                <a:latin typeface="Arial" panose="020B0604020202020204" pitchFamily="34" charset="0"/>
                <a:cs typeface="Arial" panose="020B0604020202020204" pitchFamily="34" charset="0"/>
              </a:rPr>
              <a:t> sex hormone is called:</a:t>
            </a:r>
          </a:p>
          <a:p>
            <a:pPr marL="0" indent="0">
              <a:spcBef>
                <a:spcPts val="0"/>
              </a:spcBef>
              <a:buNone/>
            </a:pPr>
            <a:endParaRPr lang="en-GB" sz="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ts val="0"/>
              </a:spcBef>
              <a:buAutoNum type="alphaUcParenR"/>
            </a:pPr>
            <a:r>
              <a:rPr lang="en-GB" sz="5000" dirty="0">
                <a:latin typeface="Arial" panose="020B0604020202020204" pitchFamily="34" charset="0"/>
                <a:cs typeface="Arial" panose="020B0604020202020204" pitchFamily="34" charset="0"/>
              </a:rPr>
              <a:t> Oestrogen.</a:t>
            </a:r>
          </a:p>
          <a:p>
            <a:pPr marL="514350" indent="-514350">
              <a:spcBef>
                <a:spcPts val="0"/>
              </a:spcBef>
              <a:buAutoNum type="alphaUcParenR"/>
            </a:pPr>
            <a:r>
              <a:rPr lang="en-GB" sz="5000" dirty="0">
                <a:latin typeface="Arial" panose="020B0604020202020204" pitchFamily="34" charset="0"/>
                <a:cs typeface="Arial" panose="020B0604020202020204" pitchFamily="34" charset="0"/>
              </a:rPr>
              <a:t> Progesterone.</a:t>
            </a:r>
          </a:p>
          <a:p>
            <a:pPr marL="514350" indent="-514350">
              <a:spcBef>
                <a:spcPts val="0"/>
              </a:spcBef>
              <a:buAutoNum type="alphaUcParenR"/>
            </a:pPr>
            <a:r>
              <a:rPr lang="en-GB" sz="5000" dirty="0">
                <a:latin typeface="Arial" panose="020B0604020202020204" pitchFamily="34" charset="0"/>
                <a:cs typeface="Arial" panose="020B0604020202020204" pitchFamily="34" charset="0"/>
              </a:rPr>
              <a:t> Testosterone.</a:t>
            </a:r>
          </a:p>
          <a:p>
            <a:pPr marL="0" indent="0">
              <a:spcBef>
                <a:spcPts val="0"/>
              </a:spcBef>
              <a:buNone/>
            </a:pP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296" y="2749754"/>
            <a:ext cx="3254876" cy="32548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8975B8E-C1E4-1743-9C3B-E1B213D0C5C2}"/>
              </a:ext>
            </a:extLst>
          </p:cNvPr>
          <p:cNvSpPr/>
          <p:nvPr/>
        </p:nvSpPr>
        <p:spPr>
          <a:xfrm>
            <a:off x="0" y="0"/>
            <a:ext cx="12192000" cy="3385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LO’s:   1.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Puberty is triggered by the release of hormones.   2. Changes happen in the male and female body during puberty.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6C359CE-D512-B843-BE15-81CA81942FD2}"/>
              </a:ext>
            </a:extLst>
          </p:cNvPr>
          <p:cNvSpPr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words: puberty, sex hormones, testosterone and oestrogen.</a:t>
            </a:r>
          </a:p>
        </p:txBody>
      </p:sp>
    </p:spTree>
    <p:extLst>
      <p:ext uri="{BB962C8B-B14F-4D97-AF65-F5344CB8AC3E}">
        <p14:creationId xmlns="" xmlns:p14="http://schemas.microsoft.com/office/powerpoint/2010/main" val="284482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1437</TotalTime>
  <Words>401</Words>
  <Application>Microsoft Office PowerPoint</Application>
  <PresentationFormat>Custom</PresentationFormat>
  <Paragraphs>68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Sex Hormones</vt:lpstr>
      <vt:lpstr>Questions (Whiteboards):</vt:lpstr>
      <vt:lpstr>Slide 3</vt:lpstr>
      <vt:lpstr>Question</vt:lpstr>
      <vt:lpstr>Question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gregory</dc:creator>
  <cp:lastModifiedBy>lisa unknown</cp:lastModifiedBy>
  <cp:revision>355</cp:revision>
  <dcterms:created xsi:type="dcterms:W3CDTF">2011-03-02T18:34:27Z</dcterms:created>
  <dcterms:modified xsi:type="dcterms:W3CDTF">2019-12-01T21:24:07Z</dcterms:modified>
</cp:coreProperties>
</file>