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7" r:id="rId2"/>
    <p:sldId id="330" r:id="rId3"/>
    <p:sldId id="331" r:id="rId4"/>
    <p:sldId id="332" r:id="rId5"/>
    <p:sldId id="338" r:id="rId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FFCC"/>
    <a:srgbClr val="FFCCFF"/>
    <a:srgbClr val="CC99FF"/>
    <a:srgbClr val="FF66FF"/>
    <a:srgbClr val="66FFFF"/>
    <a:srgbClr val="66FF66"/>
    <a:srgbClr val="FFFF99"/>
    <a:srgbClr val="FF99FF"/>
    <a:srgbClr val="CC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6" autoAdjust="0"/>
    <p:restoredTop sz="94660"/>
  </p:normalViewPr>
  <p:slideViewPr>
    <p:cSldViewPr>
      <p:cViewPr varScale="1">
        <p:scale>
          <a:sx n="73" d="100"/>
          <a:sy n="73" d="100"/>
        </p:scale>
        <p:origin x="-13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1BCB8-6141-4AB8-BF49-D24953142913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6B8B2-5453-4DCF-BEDE-5F4F9328AD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08733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7B2BE-89E1-40F8-A9E0-CEB5BEC17ABA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A7686-8972-4381-82A4-EF0B1893B7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6531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A0EF-E156-4EFC-A050-9D52DA457CF1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B96F-F84C-4733-8182-7B12382F2E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96817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A0EF-E156-4EFC-A050-9D52DA457CF1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B96F-F84C-4733-8182-7B12382F2E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20206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A0EF-E156-4EFC-A050-9D52DA457CF1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B96F-F84C-4733-8182-7B12382F2E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12516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A0EF-E156-4EFC-A050-9D52DA457CF1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B96F-F84C-4733-8182-7B12382F2E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29652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A0EF-E156-4EFC-A050-9D52DA457CF1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B96F-F84C-4733-8182-7B12382F2E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26155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A0EF-E156-4EFC-A050-9D52DA457CF1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B96F-F84C-4733-8182-7B12382F2E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99506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A0EF-E156-4EFC-A050-9D52DA457CF1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B96F-F84C-4733-8182-7B12382F2E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56749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A0EF-E156-4EFC-A050-9D52DA457CF1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B96F-F84C-4733-8182-7B12382F2E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41082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A0EF-E156-4EFC-A050-9D52DA457CF1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B96F-F84C-4733-8182-7B12382F2E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27491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A0EF-E156-4EFC-A050-9D52DA457CF1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B96F-F84C-4733-8182-7B12382F2E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08489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A0EF-E156-4EFC-A050-9D52DA457CF1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4B96F-F84C-4733-8182-7B12382F2E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6245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5A0EF-E156-4EFC-A050-9D52DA457CF1}" type="datetimeFigureOut">
              <a:rPr lang="en-GB" smtClean="0"/>
              <a:pPr/>
              <a:t>01/12/2019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4B96F-F84C-4733-8182-7B12382F2E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0149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611" y="82681"/>
            <a:ext cx="8203813" cy="107721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b="1" u="sng" dirty="0" smtClean="0">
                <a:latin typeface="Comic Sans MS" pitchFamily="66" charset="0"/>
              </a:rPr>
              <a:t>Has regeneration in London been successful?</a:t>
            </a:r>
            <a:endParaRPr lang="en-GB" sz="3200" b="1" u="sng" dirty="0">
              <a:latin typeface="Comic Sans MS" pitchFamily="66" charset="0"/>
            </a:endParaRPr>
          </a:p>
        </p:txBody>
      </p:sp>
      <p:pic>
        <p:nvPicPr>
          <p:cNvPr id="7" name="Picture 4" descr="contai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277" y="3645024"/>
            <a:ext cx="3782481" cy="285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11560" y="2060848"/>
            <a:ext cx="3888432" cy="2256926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>
                <a:latin typeface="Comic Sans MS" panose="030F0702030302020204" pitchFamily="66" charset="0"/>
              </a:rPr>
              <a:t>Know what </a:t>
            </a:r>
            <a:r>
              <a:rPr lang="en-GB" sz="1800" b="1" dirty="0" smtClean="0">
                <a:latin typeface="Comic Sans MS" panose="030F0702030302020204" pitchFamily="66" charset="0"/>
              </a:rPr>
              <a:t>gentrification/regeneration </a:t>
            </a:r>
            <a:r>
              <a:rPr lang="en-GB" sz="1800" b="1" dirty="0" smtClean="0">
                <a:latin typeface="Comic Sans MS" panose="030F0702030302020204" pitchFamily="66" charset="0"/>
              </a:rPr>
              <a:t>is.</a:t>
            </a:r>
            <a:endParaRPr lang="en-GB" sz="1800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sz="1800" b="1" dirty="0">
              <a:latin typeface="Comic Sans MS" panose="030F0702030302020204" pitchFamily="66" charset="0"/>
            </a:endParaRPr>
          </a:p>
          <a:p>
            <a:r>
              <a:rPr lang="en-GB" sz="1800" b="1" dirty="0">
                <a:latin typeface="Comic Sans MS" panose="030F0702030302020204" pitchFamily="66" charset="0"/>
              </a:rPr>
              <a:t>Explain why </a:t>
            </a:r>
            <a:r>
              <a:rPr lang="en-GB" sz="1800" b="1" dirty="0" smtClean="0">
                <a:latin typeface="Comic Sans MS" panose="030F0702030302020204" pitchFamily="66" charset="0"/>
              </a:rPr>
              <a:t>gentrification/gentrification </a:t>
            </a:r>
            <a:r>
              <a:rPr lang="en-GB" sz="1800" b="1" dirty="0">
                <a:latin typeface="Comic Sans MS" panose="030F0702030302020204" pitchFamily="66" charset="0"/>
              </a:rPr>
              <a:t>is </a:t>
            </a:r>
            <a:r>
              <a:rPr lang="en-GB" sz="1800" b="1" dirty="0" smtClean="0">
                <a:latin typeface="Comic Sans MS" panose="030F0702030302020204" pitchFamily="66" charset="0"/>
              </a:rPr>
              <a:t>needed.</a:t>
            </a:r>
            <a:endParaRPr lang="en-GB" sz="1800" b="1" dirty="0">
              <a:latin typeface="Comic Sans MS" panose="030F0702030302020204" pitchFamily="66" charset="0"/>
            </a:endParaRPr>
          </a:p>
          <a:p>
            <a:endParaRPr lang="en-GB" sz="1800" dirty="0">
              <a:latin typeface="Comic Sans MS" panose="030F0702030302020204" pitchFamily="66" charset="0"/>
            </a:endParaRPr>
          </a:p>
          <a:p>
            <a:r>
              <a:rPr lang="en-GB" sz="1800" b="1" dirty="0">
                <a:latin typeface="Comic Sans MS" panose="030F0702030302020204" pitchFamily="66" charset="0"/>
              </a:rPr>
              <a:t>Evaluate the impacts of </a:t>
            </a:r>
            <a:r>
              <a:rPr lang="en-GB" sz="1800" b="1" dirty="0" smtClean="0">
                <a:latin typeface="Comic Sans MS" panose="030F0702030302020204" pitchFamily="66" charset="0"/>
              </a:rPr>
              <a:t>gentrification/regeneration </a:t>
            </a:r>
            <a:r>
              <a:rPr lang="en-GB" sz="1800" b="1" dirty="0">
                <a:latin typeface="Comic Sans MS" panose="030F0702030302020204" pitchFamily="66" charset="0"/>
              </a:rPr>
              <a:t>on </a:t>
            </a:r>
            <a:r>
              <a:rPr lang="en-GB" sz="1800" b="1" dirty="0" smtClean="0">
                <a:latin typeface="Comic Sans MS" panose="030F0702030302020204" pitchFamily="66" charset="0"/>
              </a:rPr>
              <a:t>society.</a:t>
            </a:r>
            <a:endParaRPr lang="en-GB" sz="1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932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57251"/>
            <a:ext cx="7886700" cy="9941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Use the images to </a:t>
            </a:r>
            <a:r>
              <a:rPr lang="en-GB" dirty="0" smtClean="0">
                <a:latin typeface="Comic Sans MS" panose="030F0702030302020204" pitchFamily="66" charset="0"/>
              </a:rPr>
              <a:t>define, in your own words,</a:t>
            </a:r>
            <a:r>
              <a:rPr lang="en-GB" dirty="0" smtClean="0">
                <a:latin typeface="Comic Sans MS" panose="030F0702030302020204" pitchFamily="66" charset="0"/>
              </a:rPr>
              <a:t> what </a:t>
            </a:r>
            <a:r>
              <a:rPr lang="en-GB" b="1" dirty="0" smtClean="0">
                <a:latin typeface="Comic Sans MS" panose="030F0702030302020204" pitchFamily="66" charset="0"/>
              </a:rPr>
              <a:t>regeneration/gentrification</a:t>
            </a:r>
            <a:r>
              <a:rPr lang="en-GB" dirty="0" smtClean="0">
                <a:latin typeface="Comic Sans MS" panose="030F0702030302020204" pitchFamily="66" charset="0"/>
              </a:rPr>
              <a:t> </a:t>
            </a:r>
            <a:r>
              <a:rPr lang="en-GB" dirty="0" smtClean="0">
                <a:latin typeface="Comic Sans MS" panose="030F0702030302020204" pitchFamily="66" charset="0"/>
              </a:rPr>
              <a:t>is.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AutoShape 2" descr="https://encrypted-tbn0.gstatic.com/images?q=tbn:ANd9GcRxywmFjBbukESxv67kVvm8kaOpXmzjVx8VCzsNXs_3CbJk8xm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624" y="1851422"/>
            <a:ext cx="4858376" cy="29851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4949636"/>
            <a:ext cx="4393811" cy="10618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100" b="1" dirty="0">
                <a:latin typeface="Comic Sans MS" panose="030F0702030302020204" pitchFamily="66" charset="0"/>
              </a:rPr>
              <a:t>Working class out</a:t>
            </a:r>
          </a:p>
          <a:p>
            <a:endParaRPr lang="en-GB" sz="2100" b="1" dirty="0">
              <a:latin typeface="Comic Sans MS" panose="030F0702030302020204" pitchFamily="66" charset="0"/>
            </a:endParaRPr>
          </a:p>
          <a:p>
            <a:endParaRPr lang="en-GB" sz="2100" b="1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2364" y="5015063"/>
            <a:ext cx="40202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00" b="1" dirty="0">
                <a:latin typeface="Comic Sans MS" panose="030F0702030302020204" pitchFamily="66" charset="0"/>
              </a:rPr>
              <a:t>Middle class in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5430561"/>
            <a:ext cx="2071688" cy="12430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72364" y="5480551"/>
            <a:ext cx="2028825" cy="12644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86101" y="190779"/>
            <a:ext cx="2201197" cy="71558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350" dirty="0">
                <a:latin typeface="Comic Sans MS" panose="030F0702030302020204" pitchFamily="66" charset="0"/>
              </a:rPr>
              <a:t>Write your ideas on a post it note, then swap your post it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/>
          <a:srcRect l="36277"/>
          <a:stretch/>
        </p:blipFill>
        <p:spPr>
          <a:xfrm>
            <a:off x="251264" y="1858305"/>
            <a:ext cx="3908899" cy="29933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3192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96752"/>
            <a:ext cx="7886700" cy="994172"/>
          </a:xfrm>
          <a:solidFill>
            <a:schemeClr val="bg1"/>
          </a:solidFill>
        </p:spPr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The geographers definition: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780928"/>
            <a:ext cx="3873296" cy="320777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Check to see how your definition matches up with </a:t>
            </a:r>
            <a:r>
              <a:rPr lang="en-GB" dirty="0" smtClean="0">
                <a:latin typeface="Comic Sans MS" panose="030F0702030302020204" pitchFamily="66" charset="0"/>
              </a:rPr>
              <a:t>the technical</a:t>
            </a:r>
            <a:r>
              <a:rPr lang="en-GB" dirty="0" smtClean="0">
                <a:latin typeface="Comic Sans MS" panose="030F0702030302020204" pitchFamily="66" charset="0"/>
              </a:rPr>
              <a:t> definition.</a:t>
            </a:r>
            <a:endParaRPr lang="en-GB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b="1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b="1" dirty="0" smtClean="0">
                <a:latin typeface="Comic Sans MS" panose="030F0702030302020204" pitchFamily="66" charset="0"/>
              </a:rPr>
              <a:t>Gentrification </a:t>
            </a:r>
            <a:r>
              <a:rPr lang="en-GB" b="1" dirty="0" smtClean="0">
                <a:latin typeface="Comic Sans MS" panose="030F0702030302020204" pitchFamily="66" charset="0"/>
              </a:rPr>
              <a:t>is the changing of older poorer quality areas into more modern and expensive </a:t>
            </a:r>
            <a:r>
              <a:rPr lang="en-GB" b="1" dirty="0" smtClean="0">
                <a:latin typeface="Comic Sans MS" panose="030F0702030302020204" pitchFamily="66" charset="0"/>
              </a:rPr>
              <a:t>areas. </a:t>
            </a:r>
            <a:endParaRPr lang="en-GB" b="1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973224" y="332656"/>
            <a:ext cx="3054760" cy="2256926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00" dirty="0">
                <a:latin typeface="Comic Sans MS" panose="030F0702030302020204" pitchFamily="66" charset="0"/>
              </a:rPr>
              <a:t>Know what gentrification is</a:t>
            </a:r>
          </a:p>
          <a:p>
            <a:endParaRPr lang="en-GB" sz="1500" dirty="0">
              <a:latin typeface="Comic Sans MS" panose="030F0702030302020204" pitchFamily="66" charset="0"/>
            </a:endParaRPr>
          </a:p>
          <a:p>
            <a:endParaRPr lang="en-GB" sz="1500" dirty="0">
              <a:latin typeface="Comic Sans MS" panose="030F0702030302020204" pitchFamily="66" charset="0"/>
            </a:endParaRPr>
          </a:p>
          <a:p>
            <a:r>
              <a:rPr lang="en-GB" sz="1500" dirty="0">
                <a:latin typeface="Comic Sans MS" panose="030F0702030302020204" pitchFamily="66" charset="0"/>
              </a:rPr>
              <a:t>Explain why gentrification is needed</a:t>
            </a:r>
          </a:p>
          <a:p>
            <a:endParaRPr lang="en-GB" sz="1500" dirty="0">
              <a:latin typeface="Comic Sans MS" panose="030F0702030302020204" pitchFamily="66" charset="0"/>
            </a:endParaRPr>
          </a:p>
          <a:p>
            <a:r>
              <a:rPr lang="en-GB" sz="1500" dirty="0">
                <a:latin typeface="Comic Sans MS" panose="030F0702030302020204" pitchFamily="66" charset="0"/>
              </a:rPr>
              <a:t>Evaluate the impacts of gentrification on society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3571" y="3798214"/>
            <a:ext cx="4104413" cy="24390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994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444" y="150523"/>
            <a:ext cx="2291530" cy="3263504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en-GB" b="1" dirty="0" smtClean="0">
                <a:latin typeface="Comic Sans MS" panose="030F0702030302020204" pitchFamily="66" charset="0"/>
              </a:rPr>
              <a:t>Know what gentrification is</a:t>
            </a:r>
          </a:p>
          <a:p>
            <a:endParaRPr lang="en-GB" b="1" dirty="0">
              <a:latin typeface="Comic Sans MS" panose="030F0702030302020204" pitchFamily="66" charset="0"/>
            </a:endParaRPr>
          </a:p>
          <a:p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Explain why gentrification is needed</a:t>
            </a:r>
            <a:endParaRPr lang="en-GB" dirty="0">
              <a:latin typeface="Comic Sans MS" panose="030F0702030302020204" pitchFamily="66" charset="0"/>
            </a:endParaRPr>
          </a:p>
          <a:p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Evaluate the impacts of gentrification on society 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4" name="Picture 3" descr="http://freedesignfile.com/upload/2013/07/traffic_light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141" y="1749320"/>
            <a:ext cx="2086271" cy="35716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03465" y="1996565"/>
            <a:ext cx="236711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I am not sure what gentrification 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07327" y="2984706"/>
            <a:ext cx="299760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I can tell you what is involved in gentrification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80121" y="3972847"/>
            <a:ext cx="325202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I can tell you what is involved in gentrification and give and example of where it has happened</a:t>
            </a:r>
          </a:p>
        </p:txBody>
      </p:sp>
    </p:spTree>
    <p:extLst>
      <p:ext uri="{BB962C8B-B14F-4D97-AF65-F5344CB8AC3E}">
        <p14:creationId xmlns="" xmlns:p14="http://schemas.microsoft.com/office/powerpoint/2010/main" val="92400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57251"/>
            <a:ext cx="7886700" cy="9941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Use the images to help come up with a definition for </a:t>
            </a:r>
            <a:r>
              <a:rPr lang="en-GB" b="1" dirty="0" smtClean="0">
                <a:latin typeface="Comic Sans MS" panose="030F0702030302020204" pitchFamily="66" charset="0"/>
              </a:rPr>
              <a:t>regeneration/gentrification</a:t>
            </a:r>
            <a:r>
              <a:rPr lang="en-GB" dirty="0" smtClean="0">
                <a:latin typeface="Comic Sans MS" panose="030F0702030302020204" pitchFamily="66" charset="0"/>
              </a:rPr>
              <a:t> 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AutoShape 2" descr="https://encrypted-tbn0.gstatic.com/images?q=tbn:ANd9GcRxywmFjBbukESxv67kVvm8kaOpXmzjVx8VCzsNXs_3CbJk8xm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624" y="1851422"/>
            <a:ext cx="4858376" cy="29851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4949636"/>
            <a:ext cx="4393811" cy="10618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Working class 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2364" y="5015063"/>
            <a:ext cx="40202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Middle class in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5430561"/>
            <a:ext cx="2071688" cy="12430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72364" y="5480551"/>
            <a:ext cx="2028825" cy="12644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86101" y="190779"/>
            <a:ext cx="2201197" cy="71558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Write your ideas on a post it note, then swap your post it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/>
          <a:srcRect l="36277"/>
          <a:stretch/>
        </p:blipFill>
        <p:spPr>
          <a:xfrm>
            <a:off x="251264" y="1858305"/>
            <a:ext cx="3908899" cy="29933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178" y="312915"/>
            <a:ext cx="3548985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Can you remember the definition?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18618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1401</TotalTime>
  <Words>198</Words>
  <Application>Microsoft Office PowerPoint</Application>
  <PresentationFormat>On-screen Show (4:3)</PresentationFormat>
  <Paragraphs>36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Use the images to define, in your own words, what regeneration/gentrification is.</vt:lpstr>
      <vt:lpstr>The geographers definition: </vt:lpstr>
      <vt:lpstr>Slide 4</vt:lpstr>
      <vt:lpstr>Use the images to help come up with a definition for regeneration/gentrification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Jackie</dc:creator>
  <cp:lastModifiedBy>lisa unknown</cp:lastModifiedBy>
  <cp:revision>90</cp:revision>
  <cp:lastPrinted>2019-11-21T09:06:34Z</cp:lastPrinted>
  <dcterms:created xsi:type="dcterms:W3CDTF">2012-07-04T06:29:23Z</dcterms:created>
  <dcterms:modified xsi:type="dcterms:W3CDTF">2019-12-01T21:22:06Z</dcterms:modified>
</cp:coreProperties>
</file>