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15"/>
    <p:restoredTop sz="94674"/>
  </p:normalViewPr>
  <p:slideViewPr>
    <p:cSldViewPr snapToGrid="0" snapToObjects="1">
      <p:cViewPr varScale="1">
        <p:scale>
          <a:sx n="123" d="100"/>
          <a:sy n="123" d="100"/>
        </p:scale>
        <p:origin x="11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4ACB968B-9B34-4846-93F7-20417093E63F}" type="datetimeFigureOut">
              <a:rPr lang="en-US" smtClean="0"/>
              <a:t>6/30/19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D6E2841D-D8E4-6249-A443-379465E82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2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D6985A-5922-FF4D-8B1D-F0B173F19312}"/>
              </a:ext>
            </a:extLst>
          </p:cNvPr>
          <p:cNvSpPr/>
          <p:nvPr userDrawn="1"/>
        </p:nvSpPr>
        <p:spPr>
          <a:xfrm rot="16200000">
            <a:off x="4601771" y="4694215"/>
            <a:ext cx="249382" cy="847899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849D13-B420-FF46-8DDC-0E6F0813B480}"/>
              </a:ext>
            </a:extLst>
          </p:cNvPr>
          <p:cNvSpPr/>
          <p:nvPr userDrawn="1"/>
        </p:nvSpPr>
        <p:spPr>
          <a:xfrm rot="16200000">
            <a:off x="4619618" y="1399951"/>
            <a:ext cx="249382" cy="847899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8AF493-E383-0540-9359-252AF41A0B5A}"/>
              </a:ext>
            </a:extLst>
          </p:cNvPr>
          <p:cNvSpPr/>
          <p:nvPr userDrawn="1"/>
        </p:nvSpPr>
        <p:spPr>
          <a:xfrm>
            <a:off x="4908128" y="104775"/>
            <a:ext cx="4819650" cy="6515099"/>
          </a:xfrm>
          <a:prstGeom prst="rect">
            <a:avLst/>
          </a:prstGeom>
          <a:solidFill>
            <a:schemeClr val="bg1"/>
          </a:solidFill>
          <a:ln w="76200">
            <a:solidFill>
              <a:srgbClr val="00A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C4EED6-C444-D840-BEC5-513771CAFE0D}"/>
              </a:ext>
            </a:extLst>
          </p:cNvPr>
          <p:cNvSpPr/>
          <p:nvPr userDrawn="1"/>
        </p:nvSpPr>
        <p:spPr>
          <a:xfrm>
            <a:off x="3528748" y="2830483"/>
            <a:ext cx="249382" cy="847899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7EBA07-47A5-B549-9E8F-E8A3A734DE0B}"/>
              </a:ext>
            </a:extLst>
          </p:cNvPr>
          <p:cNvSpPr/>
          <p:nvPr userDrawn="1"/>
        </p:nvSpPr>
        <p:spPr>
          <a:xfrm>
            <a:off x="1263532" y="2830483"/>
            <a:ext cx="249382" cy="847899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3408A1-A70B-3E4B-BF23-6ABF3DF4B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081" y="1385696"/>
            <a:ext cx="684989" cy="684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B12CE8-817D-D947-BE29-AE63A99E2E06}"/>
              </a:ext>
            </a:extLst>
          </p:cNvPr>
          <p:cNvSpPr/>
          <p:nvPr userDrawn="1"/>
        </p:nvSpPr>
        <p:spPr>
          <a:xfrm>
            <a:off x="152400" y="3616458"/>
            <a:ext cx="2060663" cy="3003417"/>
          </a:xfrm>
          <a:prstGeom prst="rect">
            <a:avLst/>
          </a:prstGeom>
          <a:solidFill>
            <a:schemeClr val="bg1"/>
          </a:solidFill>
          <a:ln w="76200">
            <a:solidFill>
              <a:srgbClr val="00A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9C5EA1-9733-E248-9A1E-A79DB4C60DF3}"/>
              </a:ext>
            </a:extLst>
          </p:cNvPr>
          <p:cNvSpPr/>
          <p:nvPr userDrawn="1"/>
        </p:nvSpPr>
        <p:spPr>
          <a:xfrm rot="16200000">
            <a:off x="7251541" y="4938178"/>
            <a:ext cx="249382" cy="847899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789A81-65C1-9D42-97B6-542FBAA5BD11}"/>
              </a:ext>
            </a:extLst>
          </p:cNvPr>
          <p:cNvSpPr/>
          <p:nvPr userDrawn="1"/>
        </p:nvSpPr>
        <p:spPr>
          <a:xfrm>
            <a:off x="8347816" y="3662882"/>
            <a:ext cx="249382" cy="847899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23EB5E-A26E-A14D-913F-D9139B83728B}"/>
              </a:ext>
            </a:extLst>
          </p:cNvPr>
          <p:cNvSpPr/>
          <p:nvPr userDrawn="1"/>
        </p:nvSpPr>
        <p:spPr>
          <a:xfrm>
            <a:off x="7426029" y="4459843"/>
            <a:ext cx="2159148" cy="1974208"/>
          </a:xfrm>
          <a:prstGeom prst="rect">
            <a:avLst/>
          </a:prstGeom>
          <a:solidFill>
            <a:schemeClr val="bg1"/>
          </a:solidFill>
          <a:ln w="76200">
            <a:solidFill>
              <a:srgbClr val="00A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A88807-1D25-454F-AD5B-A7B72679536F}"/>
              </a:ext>
            </a:extLst>
          </p:cNvPr>
          <p:cNvSpPr/>
          <p:nvPr userDrawn="1"/>
        </p:nvSpPr>
        <p:spPr>
          <a:xfrm>
            <a:off x="152400" y="1241595"/>
            <a:ext cx="4408767" cy="2183958"/>
          </a:xfrm>
          <a:prstGeom prst="rect">
            <a:avLst/>
          </a:prstGeom>
          <a:solidFill>
            <a:schemeClr val="bg1"/>
          </a:solidFill>
          <a:ln w="76200">
            <a:solidFill>
              <a:srgbClr val="00A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4742AC-60D1-B840-913B-9F60165BE3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283" y="2910354"/>
            <a:ext cx="400342" cy="40034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0718944-DC41-6F45-B099-A24772B30F75}"/>
              </a:ext>
            </a:extLst>
          </p:cNvPr>
          <p:cNvSpPr/>
          <p:nvPr userDrawn="1"/>
        </p:nvSpPr>
        <p:spPr>
          <a:xfrm>
            <a:off x="2478300" y="3616457"/>
            <a:ext cx="2082867" cy="3003417"/>
          </a:xfrm>
          <a:prstGeom prst="rect">
            <a:avLst/>
          </a:prstGeom>
          <a:solidFill>
            <a:schemeClr val="bg1"/>
          </a:solidFill>
          <a:ln w="76200">
            <a:solidFill>
              <a:srgbClr val="00A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DA7557-3C73-324B-B5F1-27FACC83A893}"/>
              </a:ext>
            </a:extLst>
          </p:cNvPr>
          <p:cNvSpPr/>
          <p:nvPr userDrawn="1"/>
        </p:nvSpPr>
        <p:spPr>
          <a:xfrm>
            <a:off x="6082600" y="3662882"/>
            <a:ext cx="249382" cy="847899"/>
          </a:xfrm>
          <a:prstGeom prst="rect">
            <a:avLst/>
          </a:prstGeom>
          <a:solidFill>
            <a:srgbClr val="00A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A75E4B-A89E-9E45-833B-7A17FD33E842}"/>
              </a:ext>
            </a:extLst>
          </p:cNvPr>
          <p:cNvSpPr txBox="1"/>
          <p:nvPr userDrawn="1"/>
        </p:nvSpPr>
        <p:spPr>
          <a:xfrm>
            <a:off x="144593" y="1213020"/>
            <a:ext cx="2061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Key Questions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8BA31D-7E43-9842-8FFE-1FF743FBFD8A}"/>
              </a:ext>
            </a:extLst>
          </p:cNvPr>
          <p:cNvSpPr/>
          <p:nvPr userDrawn="1"/>
        </p:nvSpPr>
        <p:spPr>
          <a:xfrm>
            <a:off x="5093401" y="4459843"/>
            <a:ext cx="2159148" cy="1970064"/>
          </a:xfrm>
          <a:prstGeom prst="rect">
            <a:avLst/>
          </a:prstGeom>
          <a:solidFill>
            <a:schemeClr val="bg1"/>
          </a:solidFill>
          <a:ln w="76200">
            <a:solidFill>
              <a:srgbClr val="00A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12" descr="Related image">
            <a:extLst>
              <a:ext uri="{FF2B5EF4-FFF2-40B4-BE49-F238E27FC236}">
                <a16:creationId xmlns:a16="http://schemas.microsoft.com/office/drawing/2014/main" id="{5E6FFCA2-7927-0B4B-B089-5CA8E9574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081" y="5885084"/>
            <a:ext cx="520839" cy="52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28B2FED7-2B41-284D-9FE1-C94B104B83EB}"/>
              </a:ext>
            </a:extLst>
          </p:cNvPr>
          <p:cNvGrpSpPr/>
          <p:nvPr userDrawn="1"/>
        </p:nvGrpSpPr>
        <p:grpSpPr>
          <a:xfrm>
            <a:off x="6600611" y="5878792"/>
            <a:ext cx="520839" cy="520839"/>
            <a:chOff x="5564228" y="5065891"/>
            <a:chExt cx="1160521" cy="1160521"/>
          </a:xfrm>
        </p:grpSpPr>
        <p:pic>
          <p:nvPicPr>
            <p:cNvPr id="23" name="Picture 12" descr="Related image">
              <a:extLst>
                <a:ext uri="{FF2B5EF4-FFF2-40B4-BE49-F238E27FC236}">
                  <a16:creationId xmlns:a16="http://schemas.microsoft.com/office/drawing/2014/main" id="{C4C536F5-5B06-D24A-8DD2-9B5DD32190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4228" y="5065891"/>
              <a:ext cx="1160521" cy="1160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CF00EE8-F41D-914C-8A06-1EF4FD03FB46}"/>
                </a:ext>
              </a:extLst>
            </p:cNvPr>
            <p:cNvSpPr/>
            <p:nvPr/>
          </p:nvSpPr>
          <p:spPr>
            <a:xfrm>
              <a:off x="5848350" y="5370691"/>
              <a:ext cx="647701" cy="3633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12" descr="Related image">
              <a:extLst>
                <a:ext uri="{FF2B5EF4-FFF2-40B4-BE49-F238E27FC236}">
                  <a16:creationId xmlns:a16="http://schemas.microsoft.com/office/drawing/2014/main" id="{F3AD857F-77C3-5746-A327-A52B334ED75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85" t="33504" r="39502" b="48439"/>
            <a:stretch/>
          </p:blipFill>
          <p:spPr bwMode="auto">
            <a:xfrm>
              <a:off x="5924484" y="5447595"/>
              <a:ext cx="419100" cy="209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35767626-75E5-AD47-8425-7AE7A4798838}"/>
              </a:ext>
            </a:extLst>
          </p:cNvPr>
          <p:cNvSpPr/>
          <p:nvPr userDrawn="1"/>
        </p:nvSpPr>
        <p:spPr>
          <a:xfrm>
            <a:off x="5089377" y="2156763"/>
            <a:ext cx="4495800" cy="2077227"/>
          </a:xfrm>
          <a:prstGeom prst="rect">
            <a:avLst/>
          </a:prstGeom>
          <a:solidFill>
            <a:schemeClr val="bg1"/>
          </a:solidFill>
          <a:ln w="76200">
            <a:solidFill>
              <a:srgbClr val="00A5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5DA0A39-8AEC-2148-94C8-6D18B140043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536" y="3623234"/>
            <a:ext cx="544053" cy="54405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6D17422-5652-2B4A-9122-F6303B2B606E}"/>
              </a:ext>
            </a:extLst>
          </p:cNvPr>
          <p:cNvSpPr txBox="1"/>
          <p:nvPr userDrawn="1"/>
        </p:nvSpPr>
        <p:spPr>
          <a:xfrm>
            <a:off x="135693" y="3618438"/>
            <a:ext cx="1681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Key Knowledge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2D4C83-2CF1-074E-905B-F8710756562A}"/>
              </a:ext>
            </a:extLst>
          </p:cNvPr>
          <p:cNvSpPr txBox="1"/>
          <p:nvPr userDrawn="1"/>
        </p:nvSpPr>
        <p:spPr>
          <a:xfrm>
            <a:off x="2459458" y="3612881"/>
            <a:ext cx="2061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Key Skills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F6A03D9-2573-234F-A61F-4E82918DFAEE}"/>
              </a:ext>
            </a:extLst>
          </p:cNvPr>
          <p:cNvSpPr txBox="1"/>
          <p:nvPr userDrawn="1"/>
        </p:nvSpPr>
        <p:spPr>
          <a:xfrm>
            <a:off x="4888464" y="108847"/>
            <a:ext cx="2664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Assessment Opportunities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6AB230-190D-464B-8E11-4FF1B33AF544}"/>
              </a:ext>
            </a:extLst>
          </p:cNvPr>
          <p:cNvSpPr txBox="1"/>
          <p:nvPr userDrawn="1"/>
        </p:nvSpPr>
        <p:spPr>
          <a:xfrm>
            <a:off x="5069713" y="2156763"/>
            <a:ext cx="23588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Retrieval Opportunities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134F324-8870-DD45-B0CE-57AE041B7886}"/>
              </a:ext>
            </a:extLst>
          </p:cNvPr>
          <p:cNvSpPr txBox="1"/>
          <p:nvPr userDrawn="1"/>
        </p:nvSpPr>
        <p:spPr>
          <a:xfrm>
            <a:off x="7428608" y="4468874"/>
            <a:ext cx="2061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Tier 3 Vocab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F3698A-EAFE-9546-A63A-475B309DEBA3}"/>
              </a:ext>
            </a:extLst>
          </p:cNvPr>
          <p:cNvSpPr txBox="1"/>
          <p:nvPr userDrawn="1"/>
        </p:nvSpPr>
        <p:spPr>
          <a:xfrm>
            <a:off x="5087718" y="4459843"/>
            <a:ext cx="2061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Tier 2 Vocab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2C415EB-C589-CE4B-BBBF-83EF7814854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82" y="6021876"/>
            <a:ext cx="527456" cy="527456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6829522-57F8-AC41-8735-667E358B5DAE}"/>
              </a:ext>
            </a:extLst>
          </p:cNvPr>
          <p:cNvSpPr txBox="1"/>
          <p:nvPr userDrawn="1"/>
        </p:nvSpPr>
        <p:spPr>
          <a:xfrm>
            <a:off x="394491" y="0"/>
            <a:ext cx="4080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Scheme of Learning Overview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A90E9427-EA98-2E49-9A85-BA1F30792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472" y="6034289"/>
            <a:ext cx="519536" cy="519536"/>
          </a:xfrm>
          <a:prstGeom prst="rect">
            <a:avLst/>
          </a:prstGeom>
        </p:spPr>
      </p:pic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300E637A-C0BF-3D45-8F4E-400B102D924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504091978"/>
              </p:ext>
            </p:extLst>
          </p:nvPr>
        </p:nvGraphicFramePr>
        <p:xfrm>
          <a:off x="135693" y="412489"/>
          <a:ext cx="4437044" cy="660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685">
                  <a:extLst>
                    <a:ext uri="{9D8B030D-6E8A-4147-A177-3AD203B41FA5}">
                      <a16:colId xmlns:a16="http://schemas.microsoft.com/office/drawing/2014/main" val="2555715571"/>
                    </a:ext>
                  </a:extLst>
                </a:gridCol>
                <a:gridCol w="1803055">
                  <a:extLst>
                    <a:ext uri="{9D8B030D-6E8A-4147-A177-3AD203B41FA5}">
                      <a16:colId xmlns:a16="http://schemas.microsoft.com/office/drawing/2014/main" val="2602756709"/>
                    </a:ext>
                  </a:extLst>
                </a:gridCol>
                <a:gridCol w="1190846">
                  <a:extLst>
                    <a:ext uri="{9D8B030D-6E8A-4147-A177-3AD203B41FA5}">
                      <a16:colId xmlns:a16="http://schemas.microsoft.com/office/drawing/2014/main" val="1016763622"/>
                    </a:ext>
                  </a:extLst>
                </a:gridCol>
                <a:gridCol w="780458">
                  <a:extLst>
                    <a:ext uri="{9D8B030D-6E8A-4147-A177-3AD203B41FA5}">
                      <a16:colId xmlns:a16="http://schemas.microsoft.com/office/drawing/2014/main" val="549756392"/>
                    </a:ext>
                  </a:extLst>
                </a:gridCol>
              </a:tblGrid>
              <a:tr h="330408">
                <a:tc>
                  <a:txBody>
                    <a:bodyPr/>
                    <a:lstStyle/>
                    <a:p>
                      <a:r>
                        <a:rPr lang="en-US" sz="1200" dirty="0"/>
                        <a:t>Subject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5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Yr. Group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5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866468"/>
                  </a:ext>
                </a:extLst>
              </a:tr>
              <a:tr h="330408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Topic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5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Sequence No.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5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780841"/>
                  </a:ext>
                </a:extLst>
              </a:tr>
            </a:tbl>
          </a:graphicData>
        </a:graphic>
      </p:graphicFrame>
      <p:pic>
        <p:nvPicPr>
          <p:cNvPr id="38" name="Content Placeholder 5">
            <a:extLst>
              <a:ext uri="{FF2B5EF4-FFF2-40B4-BE49-F238E27FC236}">
                <a16:creationId xmlns:a16="http://schemas.microsoft.com/office/drawing/2014/main" id="{E5942DC3-F5AC-6245-AC23-386C6F3DE4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02"/>
          <a:stretch/>
        </p:blipFill>
        <p:spPr>
          <a:xfrm>
            <a:off x="9399639" y="6325666"/>
            <a:ext cx="470099" cy="484377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81CC0AC4-E0E4-B941-8EA6-6F8881F4B5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8450" y="1520825"/>
            <a:ext cx="4098925" cy="1789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200" dirty="0"/>
              <a:t>Type Here</a:t>
            </a:r>
            <a:endParaRPr lang="en-US" dirty="0"/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9D3763D8-00C0-5F48-81DB-3B6B658922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6237" y="3898687"/>
            <a:ext cx="1824726" cy="26506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200" dirty="0"/>
              <a:t>Type Here</a:t>
            </a:r>
            <a:endParaRPr lang="en-US" dirty="0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491160B6-1CB6-C844-80E0-7D01AB68B8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98558" y="3883167"/>
            <a:ext cx="1824726" cy="26506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200" dirty="0"/>
              <a:t>Type Here</a:t>
            </a:r>
            <a:endParaRPr lang="en-US" dirty="0"/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40950D4C-EBA5-8B41-8E8E-B389DA2BF6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5977" y="420696"/>
            <a:ext cx="4539199" cy="1649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200" dirty="0"/>
              <a:t>Type Here</a:t>
            </a:r>
            <a:endParaRPr lang="en-US" dirty="0"/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3071406-6C25-C547-882D-A9061BB86B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8243" y="2430087"/>
            <a:ext cx="4298405" cy="1649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200" dirty="0"/>
              <a:t>Type Here</a:t>
            </a:r>
            <a:endParaRPr lang="en-US" dirty="0"/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29627EBD-11B8-8D46-8F40-1FB46558F1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7730" y="4736634"/>
            <a:ext cx="1989256" cy="1649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200" dirty="0"/>
              <a:t>Type Here</a:t>
            </a:r>
            <a:endParaRPr lang="en-US" dirty="0"/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D8CD1F6F-CA9F-844C-A47F-2A7BC7424EC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517393" y="4733575"/>
            <a:ext cx="1989256" cy="1649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200" dirty="0"/>
              <a:t>Type Here</a:t>
            </a:r>
            <a:endParaRPr lang="en-US" dirty="0"/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A098619D-2C64-AC4E-B019-B0E0E4A4B8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8186" y="449565"/>
            <a:ext cx="1770371" cy="249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200" dirty="0"/>
              <a:t>Type Here</a:t>
            </a:r>
            <a:endParaRPr lang="en-US" dirty="0"/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27CF972B-4DC6-1C4B-A4B9-B50EBF1E93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34" y="786969"/>
            <a:ext cx="1770371" cy="249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200" dirty="0"/>
              <a:t>Type Here</a:t>
            </a:r>
            <a:endParaRPr lang="en-US" dirty="0"/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189E6B62-E099-DF47-8D6A-C1A1A2E11E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89455" y="458661"/>
            <a:ext cx="921131" cy="249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200" dirty="0"/>
              <a:t>Type Here</a:t>
            </a:r>
            <a:endParaRPr lang="en-US" dirty="0"/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6E5263E4-A9FC-644B-B962-5D92858E85E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04751" y="786969"/>
            <a:ext cx="921131" cy="249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sz="1200" dirty="0"/>
              <a:t>Type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182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380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198666-2BF7-024C-8FA5-30AF56D317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9A7D3-FE8A-DB4A-8FFC-CD240B81DC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66A76-3498-E846-9E35-DE75D8A4EF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353D3D-B041-7643-9C84-6E3BED3E3D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48C88-0FD8-144F-A824-53EDB4AC08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6BCB23-17A7-034D-AD80-2A7C0105DB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0CA83F3-B9B4-2145-B4B8-8892EA2A75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83EF58A-CD0F-174B-987B-99C3A35B98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DA7EE65-89D5-4548-BF71-EA976ABE8E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C15F899-6DEE-CF42-826C-8976EBE63FE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8898083-1E93-1D4C-B745-7BF61F00CC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45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Macintosh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Jim Smith</dc:creator>
  <cp:keywords/>
  <dc:description/>
  <cp:lastModifiedBy>Jim Smith</cp:lastModifiedBy>
  <cp:revision>2</cp:revision>
  <dcterms:created xsi:type="dcterms:W3CDTF">2019-06-30T20:14:20Z</dcterms:created>
  <dcterms:modified xsi:type="dcterms:W3CDTF">2019-06-30T20:26:57Z</dcterms:modified>
  <cp:category/>
</cp:coreProperties>
</file>